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5" r:id="rId2"/>
    <p:sldId id="457" r:id="rId3"/>
    <p:sldId id="298" r:id="rId4"/>
    <p:sldId id="458" r:id="rId5"/>
    <p:sldId id="294" r:id="rId6"/>
    <p:sldId id="434" r:id="rId7"/>
    <p:sldId id="439" r:id="rId8"/>
    <p:sldId id="438" r:id="rId9"/>
    <p:sldId id="440" r:id="rId10"/>
    <p:sldId id="442" r:id="rId11"/>
    <p:sldId id="443" r:id="rId12"/>
    <p:sldId id="445" r:id="rId13"/>
    <p:sldId id="268" r:id="rId14"/>
    <p:sldId id="428" r:id="rId15"/>
    <p:sldId id="448" r:id="rId16"/>
    <p:sldId id="429" r:id="rId17"/>
    <p:sldId id="446" r:id="rId18"/>
    <p:sldId id="367" r:id="rId19"/>
    <p:sldId id="451" r:id="rId20"/>
    <p:sldId id="452" r:id="rId21"/>
    <p:sldId id="453" r:id="rId22"/>
    <p:sldId id="454" r:id="rId23"/>
    <p:sldId id="455" r:id="rId24"/>
    <p:sldId id="456" r:id="rId25"/>
    <p:sldId id="447" r:id="rId26"/>
    <p:sldId id="313" r:id="rId27"/>
  </p:sldIdLst>
  <p:sldSz cx="12192000" cy="6858000"/>
  <p:notesSz cx="6858000" cy="9144000"/>
  <p:embeddedFontLs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Impact" panose="020B0806030902050204" pitchFamily="34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4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0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6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2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2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2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1E3C8-1499-42D2-914D-B7955327605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3ED42-EA09-440D-9F11-A98A4CF5A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35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file:///G:\nhac\1.DUONG%20E%20DI.MID" TargetMode="External"/><Relationship Id="rId7" Type="http://schemas.openxmlformats.org/officeDocument/2006/relationships/image" Target="../media/image6.png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5.g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3.wmf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audio" Target="../media/audio3.wav"/><Relationship Id="rId5" Type="http://schemas.openxmlformats.org/officeDocument/2006/relationships/image" Target="../media/image41.gif"/><Relationship Id="rId15" Type="http://schemas.openxmlformats.org/officeDocument/2006/relationships/audio" Target="../media/audio2.wav"/><Relationship Id="rId10" Type="http://schemas.openxmlformats.org/officeDocument/2006/relationships/slide" Target="slide23.xml"/><Relationship Id="rId4" Type="http://schemas.openxmlformats.org/officeDocument/2006/relationships/image" Target="../media/image40.gif"/><Relationship Id="rId9" Type="http://schemas.openxmlformats.org/officeDocument/2006/relationships/slide" Target="slide21.xml"/><Relationship Id="rId1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file:///G:\nhac\1.DUONG%20E%20DI.MID" TargetMode="External"/><Relationship Id="rId7" Type="http://schemas.openxmlformats.org/officeDocument/2006/relationships/image" Target="../media/image6.png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5.g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gif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11" Type="http://schemas.openxmlformats.org/officeDocument/2006/relationships/image" Target="../media/image56.gif"/><Relationship Id="rId5" Type="http://schemas.openxmlformats.org/officeDocument/2006/relationships/image" Target="../media/image44.wmf"/><Relationship Id="rId10" Type="http://schemas.openxmlformats.org/officeDocument/2006/relationships/image" Target="../media/image55.gif"/><Relationship Id="rId4" Type="http://schemas.openxmlformats.org/officeDocument/2006/relationships/image" Target="../media/image51.gif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8B07712-1266-4517-9068-4C09B3748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C37BC41-F5A9-41D9-ADC3-7339770CD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052" name="Picture 4" descr="9102010174840372">
            <a:extLst>
              <a:ext uri="{FF2B5EF4-FFF2-40B4-BE49-F238E27FC236}">
                <a16:creationId xmlns:a16="http://schemas.microsoft.com/office/drawing/2014/main" id="{58FB4BC5-0879-4662-A3C0-4E0EFD01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luebird05-animated-chick_in_flight">
            <a:extLst>
              <a:ext uri="{FF2B5EF4-FFF2-40B4-BE49-F238E27FC236}">
                <a16:creationId xmlns:a16="http://schemas.microsoft.com/office/drawing/2014/main" id="{674F5FA6-C34C-45AD-8EAC-13CB7A513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683" y="3039739"/>
            <a:ext cx="18716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0">
            <a:extLst>
              <a:ext uri="{FF2B5EF4-FFF2-40B4-BE49-F238E27FC236}">
                <a16:creationId xmlns:a16="http://schemas.microsoft.com/office/drawing/2014/main" id="{173941EB-0891-4258-BCE0-5A342D1BF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206">
            <a:off x="10386700" y="77869"/>
            <a:ext cx="19780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hinh dong chu chim">
            <a:extLst>
              <a:ext uri="{FF2B5EF4-FFF2-40B4-BE49-F238E27FC236}">
                <a16:creationId xmlns:a16="http://schemas.microsoft.com/office/drawing/2014/main" id="{D1462F9B-7E6B-444F-B367-433F5EC3D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114801"/>
            <a:ext cx="19034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10">
            <a:extLst>
              <a:ext uri="{FF2B5EF4-FFF2-40B4-BE49-F238E27FC236}">
                <a16:creationId xmlns:a16="http://schemas.microsoft.com/office/drawing/2014/main" id="{CAA88004-EC45-4617-8A17-E3137EA97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4" y="1923802"/>
            <a:ext cx="7086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ÁN: PHÁT TRIỂN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vi-VN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 Làm quen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  <a:endParaRPr lang="vi-VN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endParaRPr lang="vi-VN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Mèo đi câu cá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30 - 35 phút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Hiền</a:t>
            </a:r>
            <a:endParaRPr lang="vi-VN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8984" y="230111"/>
            <a:ext cx="8380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PHÒNG GIÁO DỤC VÀ ĐÀO TẠO HUYỆN GIA LÂM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TRƯỜNG MẦM NON LỆ CHI</a:t>
            </a: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autiful Mountain Landscape View Vector Illustration Stock Illustration -  Illustration of rock, mountains: 151899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tho b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57" y="3095027"/>
            <a:ext cx="21018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ho ba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16" y="3406177"/>
            <a:ext cx="2692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ho ba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04" y="3702050"/>
            <a:ext cx="24384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qua b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993677"/>
            <a:ext cx="18240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ho e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698750"/>
            <a:ext cx="2578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18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09102 -0.04537 L 0.125 -0.16667 L 0.15795 -0.04537 L 0.24896 1.48148E-6 L 0.15795 0.04537 L 0.125 0.16667 L 0.09102 0.04537 L -2.91667E-6 1.48148E-6 Z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9102 -0.04537 L 0.125 -0.16666 L 0.15795 -0.04537 L 0.24896 -4.44444E-6 L 0.15795 0.04537 L 0.125 0.16667 L 0.09102 0.04537 L -3.33333E-6 -4.44444E-6 Z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9102 -0.04537 L 0.125 -0.16666 L 0.15794 -0.04537 L 0.24896 -3.7037E-6 L 0.15794 0.04537 L 0.125 0.16667 L 0.09102 0.04537 L -1.04167E-6 -3.7037E-6 Z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09102 -0.04537 L 0.125 -0.16667 L 0.15795 -0.04537 L 0.24896 2.22222E-6 L 0.15795 0.04537 L 0.125 0.16666 L 0.09102 0.04537 L -3.75E-6 2.22222E-6 Z " pathEditMode="relative" rAng="0" ptsTypes="AAAAAAAA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C 0.00599 0.0081 0.01094 0.01458 0.01498 0.02268 C 0.02005 0.01458 0.02396 0.0081 0.02995 3.7037E-7 C 0.06498 -0.04676 0.10703 -0.06667 0.12396 -0.04537 C 0.13998 -0.02269 0.125 0.03333 0.08998 0.08009 C 0.08399 0.08657 0.07904 0.09329 0.07305 0.1 C 0.07904 0.10532 0.08399 0.11204 0.08998 0.11991 C 0.125 0.16667 0.13998 0.22268 0.12396 0.24398 C 0.10703 0.26667 0.06498 0.24676 0.02995 0.2 C 0.02396 0.1919 0.02005 0.18542 0.01498 0.17731 C 0.01094 0.18542 0.00599 0.1919 -1.875E-6 0.2 C -0.03502 0.24676 -0.07695 0.26667 -0.09401 0.24398 C -0.11015 0.22268 -0.09505 0.16667 -0.06002 0.11991 C -0.05403 0.11204 -0.04896 0.10532 -0.04297 0.1 C -0.04896 0.09329 -0.05403 0.08657 -0.06002 0.08009 C -0.09505 0.03333 -0.11015 -0.02269 -0.09401 -0.04537 C -0.07695 -0.06667 -0.03502 -0.04676 -1.875E-6 3.7037E-7 Z " pathEditMode="relative" rAng="0" ptsTypes="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C 0.00599 0.00811 0.01094 0.01459 0.01498 0.02269 C 0.02005 0.01459 0.02396 0.00811 0.02995 -3.7037E-6 C 0.06498 -0.04676 0.10703 -0.06666 0.12396 -0.04537 C 0.13998 -0.02268 0.125 0.03334 0.08998 0.0801 C 0.08399 0.08658 0.07904 0.09329 0.07305 0.1 C 0.07904 0.10533 0.08399 0.11204 0.08998 0.11991 C 0.125 0.16667 0.13998 0.22269 0.12396 0.24399 C 0.10703 0.26667 0.06498 0.24676 0.02995 0.2 C 0.02396 0.1919 0.02005 0.18542 0.01498 0.17732 C 0.01094 0.18542 0.00599 0.1919 -1.04167E-6 0.2 C -0.03502 0.24676 -0.07695 0.26667 -0.09401 0.24399 C -0.11002 0.22269 -0.09505 0.16667 -0.06002 0.11991 C -0.05404 0.11204 -0.04896 0.10533 -0.04297 0.1 C -0.04896 0.09329 -0.05404 0.08658 -0.06002 0.0801 C -0.09505 0.03334 -0.11002 -0.02268 -0.09401 -0.04537 C -0.07695 -0.06666 -0.03502 -0.04676 -1.04167E-6 -3.7037E-6 Z " pathEditMode="relative" rAng="0" ptsTypes="AAAAAAAAAAAAAAAAA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0599 0.00811 0.01094 0.01459 0.01498 0.02269 C 0.02006 0.01459 0.02396 0.00811 0.02995 -4.44444E-6 C 0.06498 -0.04675 0.10703 -0.06666 0.12396 -0.04537 C 0.13998 -0.02268 0.125 0.03334 0.08998 0.0801 C 0.08399 0.08658 0.07904 0.09329 0.07305 0.1 C 0.07904 0.10533 0.08399 0.11204 0.08998 0.11991 C 0.125 0.16667 0.13998 0.22269 0.12396 0.24399 C 0.10703 0.26667 0.06498 0.24676 0.02995 0.2 C 0.02396 0.1919 0.02006 0.18542 0.01498 0.17732 C 0.01094 0.18542 0.00599 0.1919 -3.33333E-6 0.2 C -0.03502 0.24676 -0.07695 0.26667 -0.09401 0.24399 C -0.11002 0.22269 -0.09505 0.16667 -0.06002 0.11991 C -0.05403 0.11204 -0.04895 0.10533 -0.04297 0.1 C -0.04895 0.09329 -0.05403 0.08658 -0.06002 0.0801 C -0.09505 0.03334 -0.11002 -0.02268 -0.09401 -0.04537 C -0.07695 -0.06666 -0.03502 -0.04675 -3.33333E-6 -4.44444E-6 Z " pathEditMode="relative" rAng="0" ptsTypes="AAAAAAAAA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C 0.00599 0.0081 0.01094 0.01458 0.01498 0.02268 C 0.02006 0.01458 0.02396 0.0081 0.02995 2.22222E-6 C 0.06498 -0.04676 0.10704 -0.06667 0.12396 -0.04537 C 0.13998 -0.02269 0.125 0.03333 0.08998 0.08009 C 0.08399 0.08657 0.07904 0.09328 0.07305 0.1 C 0.07904 0.10532 0.08399 0.11203 0.08998 0.11991 C 0.125 0.16666 0.13998 0.22268 0.12396 0.24398 C 0.10704 0.26666 0.06498 0.24676 0.02995 0.2 C 0.02396 0.1919 0.02006 0.18541 0.01498 0.17731 C 0.01094 0.18541 0.00599 0.1919 -3.75E-6 0.2 C -0.03502 0.24676 -0.07695 0.26666 -0.09401 0.24398 C -0.11002 0.22268 -0.09505 0.16666 -0.06002 0.11991 C -0.05403 0.11203 -0.04895 0.10532 -0.04296 0.1 C -0.04895 0.09328 -0.05403 0.08657 -0.06002 0.08009 C -0.09505 0.03333 -0.11002 -0.02269 -0.09401 -0.04537 C -0.07695 -0.06667 -0.03502 -0.04676 -3.75E-6 2.22222E-6 Z " pathEditMode="relative" rAng="0" ptsTypes="AAAAAAAA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C 0.00599 0.0081 0.01094 0.01458 0.01498 0.02268 C 0.02006 0.01458 0.02396 0.0081 0.02995 1.48148E-6 C 0.06498 -0.04676 0.10703 -0.06667 0.12396 -0.04537 C 0.13998 -0.02269 0.125 0.03333 0.08998 0.08009 C 0.08399 0.08657 0.07904 0.09329 0.07305 0.1 C 0.07904 0.10532 0.08399 0.11204 0.08998 0.11991 C 0.125 0.16667 0.13998 0.22268 0.12396 0.24398 C 0.10703 0.26667 0.06498 0.24676 0.02995 0.2 C 0.02396 0.1919 0.02006 0.18542 0.01498 0.17731 C 0.01094 0.18542 0.00599 0.1919 -2.91667E-6 0.2 C -0.03502 0.24676 -0.07695 0.26667 -0.09401 0.24398 C -0.11002 0.22268 -0.09505 0.16667 -0.06002 0.11991 C -0.05403 0.11204 -0.04896 0.10532 -0.04297 0.1 C -0.04896 0.09329 -0.05403 0.08657 -0.06002 0.08009 C -0.09505 0.03333 -0.11002 -0.02269 -0.09401 -0.04537 C -0.07695 -0.06667 -0.03502 -0.04676 -2.91667E-6 1.48148E-6 Z " pathEditMode="relative" rAng="0" ptsTypes="AAAAAAAAAAAAAAA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ree Vector | Farm scene in nature with barn and scarecrow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meo e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25" y="3733800"/>
            <a:ext cx="3095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Untitled-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4512" y="4533900"/>
            <a:ext cx="3581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ình ảnh Nhà Rơm Thô PNG , Nhà Clipart, Vật Liệu Vector, Nhà Gỗ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32344" r="15006" b="15563"/>
          <a:stretch/>
        </p:blipFill>
        <p:spPr bwMode="auto">
          <a:xfrm>
            <a:off x="-367988" y="1352282"/>
            <a:ext cx="6695406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1.11111E-6 L 0.40481 -0.0981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C 0.00118 -0.00139 0.00118 -0.00324 0.00313 -0.00394 C 0.00704 -0.00509 0.01185 -0.00394 0.01576 -0.00509 C 0.02618 -0.00764 0.03516 -0.01181 0.04584 -0.01458 C 0.09336 -0.02685 0.1586 -0.0463 0.21394 -0.04838 C 0.22761 -0.05093 0.24141 -0.05231 0.25495 -0.05509 C 0.25964 -0.05602 0.26901 -0.05787 0.26901 -0.05764 C 0.27579 -0.06204 0.28451 -0.06435 0.29128 -0.06852 C 0.30131 -0.07477 0.32071 -0.08866 0.32891 -0.09745 C 0.34024 -0.10972 0.34545 -0.12454 0.35573 -0.13704 C 0.36446 -0.14745 0.37787 -0.15648 0.38412 -0.16782 C 0.36719 -0.16968 0.37513 -0.16806 0.38086 -0.16968 C 0.38138 -0.16991 0.38086 -0.1706 0.38086 -0.17037 " pathEditMode="relative" rAng="0" ptsTypes="AAAAA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6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10551" y="0"/>
            <a:ext cx="12502551" cy="6858000"/>
            <a:chOff x="-310551" y="0"/>
            <a:chExt cx="12502551" cy="6858000"/>
          </a:xfrm>
        </p:grpSpPr>
        <p:pic>
          <p:nvPicPr>
            <p:cNvPr id="3" name="Picture 2" descr="Free Vector | Farm scene in nature with barn and scarecr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ình ảnh Nhà Rơm Thô PNG , Nhà Clipart, Vật Liệu Vector, Nhà Gỗ PNG miễn 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6" t="32344" r="15006" b="15563"/>
            <a:stretch/>
          </p:blipFill>
          <p:spPr bwMode="auto">
            <a:xfrm>
              <a:off x="-310551" y="1384364"/>
              <a:ext cx="6695406" cy="3721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1886" y="3245361"/>
            <a:ext cx="2815243" cy="2829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8534" y="3607738"/>
            <a:ext cx="1913756" cy="2467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34199">
            <a:off x="4757076" y="5300789"/>
            <a:ext cx="3048000" cy="1747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4140">
            <a:off x="2163612" y="5240013"/>
            <a:ext cx="3048000" cy="1747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 rot="5241925">
            <a:off x="2755369" y="5065324"/>
            <a:ext cx="593291" cy="914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 rot="5241925">
            <a:off x="6088209" y="5828885"/>
            <a:ext cx="593291" cy="9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39" y="-10113"/>
            <a:ext cx="12192000" cy="7241458"/>
          </a:xfrm>
        </p:spPr>
      </p:pic>
      <p:sp>
        <p:nvSpPr>
          <p:cNvPr id="27" name="WordArt 22"/>
          <p:cNvSpPr>
            <a:spLocks noChangeArrowheads="1" noChangeShapeType="1" noTextEdit="1"/>
          </p:cNvSpPr>
          <p:nvPr/>
        </p:nvSpPr>
        <p:spPr bwMode="auto">
          <a:xfrm>
            <a:off x="3189524" y="7141138"/>
            <a:ext cx="630238" cy="1119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4139" y="847087"/>
            <a:ext cx="7972054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ts val="18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 em mèo trắng rủ nhau đi đâu các con nhỉ? 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" name="Picture 2" descr="Summer landscape with flowers and trees Stock Vector Image by ©G.Wolf  #88355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5566" y="1690686"/>
            <a:ext cx="8419637" cy="47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meo e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" y="3766706"/>
            <a:ext cx="3269187" cy="337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Untitled-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39" y="3796817"/>
            <a:ext cx="3420477" cy="39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7296" y="1787829"/>
            <a:ext cx="2823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 em mèo trắng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ra sông cái.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9762" y="-85959"/>
            <a:ext cx="5445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Phần 2: Thể hiện tài năng</a:t>
            </a:r>
          </a:p>
        </p:txBody>
      </p:sp>
    </p:spTree>
    <p:extLst>
      <p:ext uri="{BB962C8B-B14F-4D97-AF65-F5344CB8AC3E}">
        <p14:creationId xmlns:p14="http://schemas.microsoft.com/office/powerpoint/2010/main" val="408576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25781 -0.000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4375 -0.0055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8" y="0"/>
            <a:ext cx="12192000" cy="72414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4139" y="847087"/>
            <a:ext cx="7653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khi chia tay mèo em, mèo anh đã làm gì?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River Bank Images – Browse 4,055,496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72819" y="2772828"/>
            <a:ext cx="3266156" cy="28374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Untitled-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55" y="2655332"/>
            <a:ext cx="3169026" cy="36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remium Vector | River and riverside landscape vector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68" y="1423130"/>
            <a:ext cx="9861432" cy="50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30493" y="4363386"/>
            <a:ext cx="1844800" cy="1053144"/>
          </a:xfrm>
          <a:prstGeom prst="rect">
            <a:avLst/>
          </a:prstGeom>
        </p:spPr>
      </p:pic>
      <p:pic>
        <p:nvPicPr>
          <p:cNvPr id="12" name="Picture 16" descr="cai g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90" flipH="1">
            <a:off x="2193297" y="4585363"/>
            <a:ext cx="496185" cy="119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3203" y="1825625"/>
            <a:ext cx="2533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giói thổi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 có em rồi.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8" y="0"/>
            <a:ext cx="12192000" cy="7241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294" y="613470"/>
            <a:ext cx="109317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con là mèo anh, con sẽ làm gì?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thấy bầy Thỏ bạn đang chơi, Mèo em đã nghĩ gì và làm gì?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38" y="1871754"/>
            <a:ext cx="10045142" cy="4631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8055" y="1939033"/>
            <a:ext cx="3009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endParaRPr lang="en-US" sz="1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8" y="0"/>
            <a:ext cx="12192000" cy="7241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0951" y="486153"/>
            <a:ext cx="7874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 gì xảy ra với hai anh em mèo? Vì sao?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12" y="1136251"/>
            <a:ext cx="9998920" cy="547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57770" y="1191956"/>
            <a:ext cx="3062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 ông mặt trời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 khóc meo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241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2578" y="213425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dục: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nhắc nhở anh em mèo không nên dựa dẫm, ỉ lại vào người khác Và với các con cũng vậy, các con phải luôn biết cố gắng khi làm một việc gì đó, không nên dựa dẫm vào người khác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2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AutoShape 5">
            <a:extLst>
              <a:ext uri="{FF2B5EF4-FFF2-40B4-BE49-F238E27FC236}">
                <a16:creationId xmlns:a16="http://schemas.microsoft.com/office/drawing/2014/main" id="{EC4D20EC-B7B5-44F9-91D0-6F725FF751A7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10535781" y="4701297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eaVert" wrap="none" anchor="ctr"/>
          <a:lstStyle/>
          <a:p>
            <a:pPr algn="ctr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grpSp>
        <p:nvGrpSpPr>
          <p:cNvPr id="3078" name="Group 84">
            <a:extLst>
              <a:ext uri="{FF2B5EF4-FFF2-40B4-BE49-F238E27FC236}">
                <a16:creationId xmlns:a16="http://schemas.microsoft.com/office/drawing/2014/main" id="{3858ABCB-1FE1-4F83-94B9-171899977A2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4697" y="3998892"/>
            <a:ext cx="2884488" cy="2838450"/>
            <a:chOff x="3936" y="-15"/>
            <a:chExt cx="1817" cy="1788"/>
          </a:xfrm>
        </p:grpSpPr>
        <p:pic>
          <p:nvPicPr>
            <p:cNvPr id="3125" name="Picture 85" descr="hoa-hong">
              <a:extLst>
                <a:ext uri="{FF2B5EF4-FFF2-40B4-BE49-F238E27FC236}">
                  <a16:creationId xmlns:a16="http://schemas.microsoft.com/office/drawing/2014/main" id="{715CD035-6513-4A73-97AE-752BE0CFB6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6" name="Picture 86" descr="hoa-day">
              <a:extLst>
                <a:ext uri="{FF2B5EF4-FFF2-40B4-BE49-F238E27FC236}">
                  <a16:creationId xmlns:a16="http://schemas.microsoft.com/office/drawing/2014/main" id="{B0A00170-A135-4EDC-A93F-137E3A4AE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7" name="Picture 87" descr="hoa-day">
              <a:extLst>
                <a:ext uri="{FF2B5EF4-FFF2-40B4-BE49-F238E27FC236}">
                  <a16:creationId xmlns:a16="http://schemas.microsoft.com/office/drawing/2014/main" id="{45A83CA5-4A1F-4BD7-8242-D6EBE4F4A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9" name="Group 80">
            <a:extLst>
              <a:ext uri="{FF2B5EF4-FFF2-40B4-BE49-F238E27FC236}">
                <a16:creationId xmlns:a16="http://schemas.microsoft.com/office/drawing/2014/main" id="{5A7EF00B-5F16-4190-9213-1470FAD102E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298781" y="3885728"/>
            <a:ext cx="2884487" cy="2838450"/>
            <a:chOff x="3936" y="-15"/>
            <a:chExt cx="1817" cy="1788"/>
          </a:xfrm>
        </p:grpSpPr>
        <p:pic>
          <p:nvPicPr>
            <p:cNvPr id="3122" name="Picture 81" descr="hoa-hong">
              <a:extLst>
                <a:ext uri="{FF2B5EF4-FFF2-40B4-BE49-F238E27FC236}">
                  <a16:creationId xmlns:a16="http://schemas.microsoft.com/office/drawing/2014/main" id="{4B65B465-136C-49F3-BC84-D4F9DD6C4A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82" descr="hoa-day">
              <a:extLst>
                <a:ext uri="{FF2B5EF4-FFF2-40B4-BE49-F238E27FC236}">
                  <a16:creationId xmlns:a16="http://schemas.microsoft.com/office/drawing/2014/main" id="{655F8A80-D1E3-4463-851F-710A229FF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4" name="Picture 83" descr="hoa-day">
              <a:extLst>
                <a:ext uri="{FF2B5EF4-FFF2-40B4-BE49-F238E27FC236}">
                  <a16:creationId xmlns:a16="http://schemas.microsoft.com/office/drawing/2014/main" id="{1DB39A6F-477D-4A21-8501-3CE09712C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56" name="tren con duong 2 loi 1 lan.wav">
            <a:hlinkClick r:id="" action="ppaction://media"/>
            <a:extLst>
              <a:ext uri="{FF2B5EF4-FFF2-40B4-BE49-F238E27FC236}">
                <a16:creationId xmlns:a16="http://schemas.microsoft.com/office/drawing/2014/main" id="{D1417AE2-B3DE-4E83-8A30-EA80C808754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7">
            <a:extLst>
              <a:ext uri="{FF2B5EF4-FFF2-40B4-BE49-F238E27FC236}">
                <a16:creationId xmlns:a16="http://schemas.microsoft.com/office/drawing/2014/main" id="{4E3CF9AE-15F1-44AD-9530-FF84FBACF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/>
          </a:p>
        </p:txBody>
      </p:sp>
      <p:sp>
        <p:nvSpPr>
          <p:cNvPr id="35858" name="AutoShape 18">
            <a:extLst>
              <a:ext uri="{FF2B5EF4-FFF2-40B4-BE49-F238E27FC236}">
                <a16:creationId xmlns:a16="http://schemas.microsoft.com/office/drawing/2014/main" id="{65326586-5094-4AE8-9872-328A4CBBF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4" y="5511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59" name="AutoShape 19">
            <a:extLst>
              <a:ext uri="{FF2B5EF4-FFF2-40B4-BE49-F238E27FC236}">
                <a16:creationId xmlns:a16="http://schemas.microsoft.com/office/drawing/2014/main" id="{C3EF7591-67C5-4D6A-84E4-33E9F12C1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60" name="AutoShape 20">
            <a:extLst>
              <a:ext uri="{FF2B5EF4-FFF2-40B4-BE49-F238E27FC236}">
                <a16:creationId xmlns:a16="http://schemas.microsoft.com/office/drawing/2014/main" id="{7F9A5B06-1591-40DD-B210-192E74A26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1" name="AutoShape 21">
            <a:extLst>
              <a:ext uri="{FF2B5EF4-FFF2-40B4-BE49-F238E27FC236}">
                <a16:creationId xmlns:a16="http://schemas.microsoft.com/office/drawing/2014/main" id="{C0DAD593-20DA-4B8E-816D-3EA5ADA6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62" name="AutoShape 22">
            <a:extLst>
              <a:ext uri="{FF2B5EF4-FFF2-40B4-BE49-F238E27FC236}">
                <a16:creationId xmlns:a16="http://schemas.microsoft.com/office/drawing/2014/main" id="{06D424AD-6A8C-4F19-A742-ED2C4BA69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3" name="AutoShape 23">
            <a:extLst>
              <a:ext uri="{FF2B5EF4-FFF2-40B4-BE49-F238E27FC236}">
                <a16:creationId xmlns:a16="http://schemas.microsoft.com/office/drawing/2014/main" id="{6118A283-D2F9-46B7-BF28-E256DC7C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4" name="AutoShape 24">
            <a:extLst>
              <a:ext uri="{FF2B5EF4-FFF2-40B4-BE49-F238E27FC236}">
                <a16:creationId xmlns:a16="http://schemas.microsoft.com/office/drawing/2014/main" id="{4D54DB34-C7BD-4993-8816-11F90B0F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1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5" name="AutoShape 25">
            <a:extLst>
              <a:ext uri="{FF2B5EF4-FFF2-40B4-BE49-F238E27FC236}">
                <a16:creationId xmlns:a16="http://schemas.microsoft.com/office/drawing/2014/main" id="{66D18EB8-DCCF-4621-8835-E4F3DF9A7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586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CCD26522-3BA0-4AE1-81A0-31F58A97702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Rectangle 43">
            <a:extLst>
              <a:ext uri="{FF2B5EF4-FFF2-40B4-BE49-F238E27FC236}">
                <a16:creationId xmlns:a16="http://schemas.microsoft.com/office/drawing/2014/main" id="{208AA27B-B81E-4241-A130-F342FD212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/>
          </a:p>
        </p:txBody>
      </p:sp>
      <p:sp>
        <p:nvSpPr>
          <p:cNvPr id="35884" name="AutoShape 44">
            <a:extLst>
              <a:ext uri="{FF2B5EF4-FFF2-40B4-BE49-F238E27FC236}">
                <a16:creationId xmlns:a16="http://schemas.microsoft.com/office/drawing/2014/main" id="{09310AFF-852C-45BC-A824-EC735EA7E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5664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5" name="AutoShape 45">
            <a:extLst>
              <a:ext uri="{FF2B5EF4-FFF2-40B4-BE49-F238E27FC236}">
                <a16:creationId xmlns:a16="http://schemas.microsoft.com/office/drawing/2014/main" id="{B8E8CABD-2A28-4DE5-9DA6-F758BC5C9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533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6" name="AutoShape 46">
            <a:extLst>
              <a:ext uri="{FF2B5EF4-FFF2-40B4-BE49-F238E27FC236}">
                <a16:creationId xmlns:a16="http://schemas.microsoft.com/office/drawing/2014/main" id="{E6E45D55-B1E0-4793-9F47-E58B1BFD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1619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87" name="AutoShape 47">
            <a:extLst>
              <a:ext uri="{FF2B5EF4-FFF2-40B4-BE49-F238E27FC236}">
                <a16:creationId xmlns:a16="http://schemas.microsoft.com/office/drawing/2014/main" id="{76439A5A-2F45-421A-8CC2-89F0C1A70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8" name="AutoShape 48">
            <a:extLst>
              <a:ext uri="{FF2B5EF4-FFF2-40B4-BE49-F238E27FC236}">
                <a16:creationId xmlns:a16="http://schemas.microsoft.com/office/drawing/2014/main" id="{C7C3753D-6369-470B-83DC-1B9C3321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1" y="685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89" name="AutoShape 49">
            <a:extLst>
              <a:ext uri="{FF2B5EF4-FFF2-40B4-BE49-F238E27FC236}">
                <a16:creationId xmlns:a16="http://schemas.microsoft.com/office/drawing/2014/main" id="{D1688F0C-081F-4C8E-8974-68AA46AE1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90" name="AutoShape 50">
            <a:extLst>
              <a:ext uri="{FF2B5EF4-FFF2-40B4-BE49-F238E27FC236}">
                <a16:creationId xmlns:a16="http://schemas.microsoft.com/office/drawing/2014/main" id="{189F3E82-37BB-4337-9BC4-AF36C164A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91" name="AutoShape 51">
            <a:extLst>
              <a:ext uri="{FF2B5EF4-FFF2-40B4-BE49-F238E27FC236}">
                <a16:creationId xmlns:a16="http://schemas.microsoft.com/office/drawing/2014/main" id="{BA82DF50-F77D-43CC-84EF-883ADEB5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6096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5892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D52D81A1-AEAF-4686-8687-244B21E0ACE1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95" name="1.DUONG E DI.MID">
            <a:hlinkClick r:id="" action="ppaction://media"/>
            <a:extLst>
              <a:ext uri="{FF2B5EF4-FFF2-40B4-BE49-F238E27FC236}">
                <a16:creationId xmlns:a16="http://schemas.microsoft.com/office/drawing/2014/main" id="{C956263E-93F6-474E-8834-8ACB5EC8ADE5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146175"/>
            <a:ext cx="91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" y="-5547"/>
            <a:ext cx="12185523" cy="6858000"/>
          </a:xfrm>
          <a:prstGeom prst="rect">
            <a:avLst/>
          </a:prstGeom>
        </p:spPr>
      </p:pic>
      <p:sp>
        <p:nvSpPr>
          <p:cNvPr id="36" name="WordArt 53">
            <a:extLst>
              <a:ext uri="{FF2B5EF4-FFF2-40B4-BE49-F238E27FC236}">
                <a16:creationId xmlns:a16="http://schemas.microsoft.com/office/drawing/2014/main" id="{40534FF0-36AF-4BC9-BCB8-AE7579897F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952087"/>
            <a:ext cx="7696200" cy="259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nl-NL" b="1" dirty="0">
                <a:solidFill>
                  <a:srgbClr val="00B0F0"/>
                </a:solidFill>
              </a:rPr>
              <a:t>Dạy trẻ đọc thơ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5" name="tro choi am nhac.wav"/>
          </p:stSnd>
        </p:sndAc>
      </p:transition>
    </mc:Choice>
    <mc:Fallback xmlns="">
      <p:transition spd="slow">
        <p:fade/>
        <p:sndAc>
          <p:stSnd>
            <p:snd r:embed="rId11" name="tro choi am nha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6"/>
                </p:tgtEl>
              </p:cMediaNode>
            </p:audio>
            <p:audio>
              <p:cMediaNode>
                <p:cTn id="106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66"/>
                </p:tgtEl>
              </p:cMediaNode>
            </p:audio>
            <p:audio>
              <p:cMediaNode>
                <p:cTn id="10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92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2024" fill="hold"/>
                                        <p:tgtEl>
                                          <p:spTgt spid="35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95"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95"/>
                </p:tgtEl>
              </p:cMediaNode>
            </p:audio>
          </p:childTnLst>
        </p:cTn>
      </p:par>
    </p:tnLst>
    <p:bldLst>
      <p:bldP spid="35860" grpId="0" animBg="1"/>
      <p:bldP spid="35862" grpId="0" animBg="1"/>
      <p:bldP spid="35863" grpId="0" animBg="1"/>
      <p:bldP spid="35864" grpId="0" animBg="1"/>
      <p:bldP spid="35886" grpId="0" animBg="1"/>
      <p:bldP spid="35888" grpId="0" animBg="1"/>
      <p:bldP spid="35889" grpId="0" animBg="1"/>
      <p:bldP spid="358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8FC70C57-182D-4516-B50F-8E4064046D93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0"/>
            <a:ext cx="11696700" cy="6972300"/>
            <a:chOff x="0" y="0"/>
            <a:chExt cx="5760" cy="4392"/>
          </a:xfrm>
        </p:grpSpPr>
        <p:pic>
          <p:nvPicPr>
            <p:cNvPr id="11276" name="Picture 4" descr="nha">
              <a:extLst>
                <a:ext uri="{FF2B5EF4-FFF2-40B4-BE49-F238E27FC236}">
                  <a16:creationId xmlns:a16="http://schemas.microsoft.com/office/drawing/2014/main" id="{97B9EB17-7D21-4384-98CD-6E9706BFF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3" descr="fduende3">
              <a:extLst>
                <a:ext uri="{FF2B5EF4-FFF2-40B4-BE49-F238E27FC236}">
                  <a16:creationId xmlns:a16="http://schemas.microsoft.com/office/drawing/2014/main" id="{1B4E80A5-156C-4E31-8D5A-EE1284901B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7" name="Picture 2" descr="F:\Relax\Pictures\Anh lam Slide\Garfield-01-june.gif">
            <a:extLst>
              <a:ext uri="{FF2B5EF4-FFF2-40B4-BE49-F238E27FC236}">
                <a16:creationId xmlns:a16="http://schemas.microsoft.com/office/drawing/2014/main" id="{C20D4655-624A-45E1-8C01-EFEFB5998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0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>
            <a:extLst>
              <a:ext uri="{FF2B5EF4-FFF2-40B4-BE49-F238E27FC236}">
                <a16:creationId xmlns:a16="http://schemas.microsoft.com/office/drawing/2014/main" id="{EF5AB3D6-C414-40FC-9EF8-2BE020F768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6629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127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5A98EA4-FE6F-4229-80E3-8B0E8B0E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4A44246-E73E-47E7-B5B6-27282B714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438400"/>
            <a:ext cx="1828800" cy="12954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11278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E1CF4A68-262A-4666-8B86-F76D3838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AutoShape 1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865F285-F831-41C3-B906-417AD6607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14600"/>
            <a:ext cx="1828800" cy="1295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11280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B3741751-9E4E-4247-A07B-DBBDE5A1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AutoShape 17">
            <a:hlinkClick r:id="rId10" action="ppaction://hlinksldjump" highlightClick="1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4ABDCF3C-E27B-4D58-90F4-D120A0309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67200"/>
            <a:ext cx="1828800" cy="1295400"/>
          </a:xfrm>
          <a:prstGeom prst="actionButtonBlank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1128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F433D0E-2AC5-4731-B99D-C28A5487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12" action="ppaction://hlinksldjump" highlightClick="1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C8B33987-BA32-45BF-92A9-440BB13C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1286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5896493-92BA-475F-A14B-DFBF6584A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>
            <a:extLst>
              <a:ext uri="{FF2B5EF4-FFF2-40B4-BE49-F238E27FC236}">
                <a16:creationId xmlns:a16="http://schemas.microsoft.com/office/drawing/2014/main" id="{E1F5B8D0-8057-4254-8A7F-B93A4728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382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irewrk8">
            <a:extLst>
              <a:ext uri="{FF2B5EF4-FFF2-40B4-BE49-F238E27FC236}">
                <a16:creationId xmlns:a16="http://schemas.microsoft.com/office/drawing/2014/main" id="{21BD0842-CF95-4447-8895-FDAF7466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219419"/>
            <a:ext cx="1333500" cy="10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 descr="Firewrk5">
            <a:extLst>
              <a:ext uri="{FF2B5EF4-FFF2-40B4-BE49-F238E27FC236}">
                <a16:creationId xmlns:a16="http://schemas.microsoft.com/office/drawing/2014/main" id="{A6326F7A-459F-4885-BB2B-E2D8F5236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524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2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Start.wav"/>
          </p:stSnd>
        </p:sndAc>
      </p:transition>
    </mc:Choice>
    <mc:Fallback xmlns="">
      <p:transition spd="slow">
        <p:fade/>
        <p:sndAc>
          <p:stSnd>
            <p:snd r:embed="rId15" name="Sta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5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1"/>
                  </p:tgtEl>
                </p:cond>
              </p:nextCondLst>
            </p:seq>
          </p:childTnLst>
        </p:cTn>
      </p:par>
    </p:tnLst>
    <p:bldLst>
      <p:bldP spid="11273" grpId="0" animBg="1"/>
      <p:bldP spid="11273" grpId="1" animBg="1"/>
      <p:bldP spid="11279" grpId="0" animBg="1"/>
      <p:bldP spid="11279" grpId="1" animBg="1"/>
      <p:bldP spid="11281" grpId="0" animBg="1"/>
      <p:bldP spid="11281" grpId="1" animBg="1"/>
      <p:bldP spid="11284" grpId="0" animBg="1"/>
      <p:bldP spid="1128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AutoShape 5">
            <a:extLst>
              <a:ext uri="{FF2B5EF4-FFF2-40B4-BE49-F238E27FC236}">
                <a16:creationId xmlns:a16="http://schemas.microsoft.com/office/drawing/2014/main" id="{EC4D20EC-B7B5-44F9-91D0-6F725FF751A7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10535781" y="4701297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eaVert" wrap="none" anchor="ctr"/>
          <a:lstStyle/>
          <a:p>
            <a:pPr algn="ctr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grpSp>
        <p:nvGrpSpPr>
          <p:cNvPr id="3078" name="Group 84">
            <a:extLst>
              <a:ext uri="{FF2B5EF4-FFF2-40B4-BE49-F238E27FC236}">
                <a16:creationId xmlns:a16="http://schemas.microsoft.com/office/drawing/2014/main" id="{3858ABCB-1FE1-4F83-94B9-171899977A2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4697" y="3998892"/>
            <a:ext cx="2884488" cy="2838450"/>
            <a:chOff x="3936" y="-15"/>
            <a:chExt cx="1817" cy="1788"/>
          </a:xfrm>
        </p:grpSpPr>
        <p:pic>
          <p:nvPicPr>
            <p:cNvPr id="3125" name="Picture 85" descr="hoa-hong">
              <a:extLst>
                <a:ext uri="{FF2B5EF4-FFF2-40B4-BE49-F238E27FC236}">
                  <a16:creationId xmlns:a16="http://schemas.microsoft.com/office/drawing/2014/main" id="{715CD035-6513-4A73-97AE-752BE0CFB6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6" name="Picture 86" descr="hoa-day">
              <a:extLst>
                <a:ext uri="{FF2B5EF4-FFF2-40B4-BE49-F238E27FC236}">
                  <a16:creationId xmlns:a16="http://schemas.microsoft.com/office/drawing/2014/main" id="{B0A00170-A135-4EDC-A93F-137E3A4AE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7" name="Picture 87" descr="hoa-day">
              <a:extLst>
                <a:ext uri="{FF2B5EF4-FFF2-40B4-BE49-F238E27FC236}">
                  <a16:creationId xmlns:a16="http://schemas.microsoft.com/office/drawing/2014/main" id="{45A83CA5-4A1F-4BD7-8242-D6EBE4F4A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9" name="Group 80">
            <a:extLst>
              <a:ext uri="{FF2B5EF4-FFF2-40B4-BE49-F238E27FC236}">
                <a16:creationId xmlns:a16="http://schemas.microsoft.com/office/drawing/2014/main" id="{5A7EF00B-5F16-4190-9213-1470FAD102E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298781" y="3885728"/>
            <a:ext cx="2884487" cy="2838450"/>
            <a:chOff x="3936" y="-15"/>
            <a:chExt cx="1817" cy="1788"/>
          </a:xfrm>
        </p:grpSpPr>
        <p:pic>
          <p:nvPicPr>
            <p:cNvPr id="3122" name="Picture 81" descr="hoa-hong">
              <a:extLst>
                <a:ext uri="{FF2B5EF4-FFF2-40B4-BE49-F238E27FC236}">
                  <a16:creationId xmlns:a16="http://schemas.microsoft.com/office/drawing/2014/main" id="{4B65B465-136C-49F3-BC84-D4F9DD6C4A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82" descr="hoa-day">
              <a:extLst>
                <a:ext uri="{FF2B5EF4-FFF2-40B4-BE49-F238E27FC236}">
                  <a16:creationId xmlns:a16="http://schemas.microsoft.com/office/drawing/2014/main" id="{655F8A80-D1E3-4463-851F-710A229FF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4" name="Picture 83" descr="hoa-day">
              <a:extLst>
                <a:ext uri="{FF2B5EF4-FFF2-40B4-BE49-F238E27FC236}">
                  <a16:creationId xmlns:a16="http://schemas.microsoft.com/office/drawing/2014/main" id="{1DB39A6F-477D-4A21-8501-3CE09712C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56" name="tren con duong 2 loi 1 lan.wav">
            <a:hlinkClick r:id="" action="ppaction://media"/>
            <a:extLst>
              <a:ext uri="{FF2B5EF4-FFF2-40B4-BE49-F238E27FC236}">
                <a16:creationId xmlns:a16="http://schemas.microsoft.com/office/drawing/2014/main" id="{D1417AE2-B3DE-4E83-8A30-EA80C808754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7">
            <a:extLst>
              <a:ext uri="{FF2B5EF4-FFF2-40B4-BE49-F238E27FC236}">
                <a16:creationId xmlns:a16="http://schemas.microsoft.com/office/drawing/2014/main" id="{4E3CF9AE-15F1-44AD-9530-FF84FBACF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/>
          </a:p>
        </p:txBody>
      </p:sp>
      <p:sp>
        <p:nvSpPr>
          <p:cNvPr id="35858" name="AutoShape 18">
            <a:extLst>
              <a:ext uri="{FF2B5EF4-FFF2-40B4-BE49-F238E27FC236}">
                <a16:creationId xmlns:a16="http://schemas.microsoft.com/office/drawing/2014/main" id="{65326586-5094-4AE8-9872-328A4CBBF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4" y="5511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59" name="AutoShape 19">
            <a:extLst>
              <a:ext uri="{FF2B5EF4-FFF2-40B4-BE49-F238E27FC236}">
                <a16:creationId xmlns:a16="http://schemas.microsoft.com/office/drawing/2014/main" id="{C3EF7591-67C5-4D6A-84E4-33E9F12C1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60" name="AutoShape 20">
            <a:extLst>
              <a:ext uri="{FF2B5EF4-FFF2-40B4-BE49-F238E27FC236}">
                <a16:creationId xmlns:a16="http://schemas.microsoft.com/office/drawing/2014/main" id="{7F9A5B06-1591-40DD-B210-192E74A26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1" name="AutoShape 21">
            <a:extLst>
              <a:ext uri="{FF2B5EF4-FFF2-40B4-BE49-F238E27FC236}">
                <a16:creationId xmlns:a16="http://schemas.microsoft.com/office/drawing/2014/main" id="{C0DAD593-20DA-4B8E-816D-3EA5ADA6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62" name="AutoShape 22">
            <a:extLst>
              <a:ext uri="{FF2B5EF4-FFF2-40B4-BE49-F238E27FC236}">
                <a16:creationId xmlns:a16="http://schemas.microsoft.com/office/drawing/2014/main" id="{06D424AD-6A8C-4F19-A742-ED2C4BA69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3" name="AutoShape 23">
            <a:extLst>
              <a:ext uri="{FF2B5EF4-FFF2-40B4-BE49-F238E27FC236}">
                <a16:creationId xmlns:a16="http://schemas.microsoft.com/office/drawing/2014/main" id="{6118A283-D2F9-46B7-BF28-E256DC7C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4" name="AutoShape 24">
            <a:extLst>
              <a:ext uri="{FF2B5EF4-FFF2-40B4-BE49-F238E27FC236}">
                <a16:creationId xmlns:a16="http://schemas.microsoft.com/office/drawing/2014/main" id="{4D54DB34-C7BD-4993-8816-11F90B0F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1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65" name="AutoShape 25">
            <a:extLst>
              <a:ext uri="{FF2B5EF4-FFF2-40B4-BE49-F238E27FC236}">
                <a16:creationId xmlns:a16="http://schemas.microsoft.com/office/drawing/2014/main" id="{66D18EB8-DCCF-4621-8835-E4F3DF9A7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586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CCD26522-3BA0-4AE1-81A0-31F58A97702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Rectangle 43">
            <a:extLst>
              <a:ext uri="{FF2B5EF4-FFF2-40B4-BE49-F238E27FC236}">
                <a16:creationId xmlns:a16="http://schemas.microsoft.com/office/drawing/2014/main" id="{208AA27B-B81E-4241-A130-F342FD212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/>
          </a:p>
        </p:txBody>
      </p:sp>
      <p:sp>
        <p:nvSpPr>
          <p:cNvPr id="35884" name="AutoShape 44">
            <a:extLst>
              <a:ext uri="{FF2B5EF4-FFF2-40B4-BE49-F238E27FC236}">
                <a16:creationId xmlns:a16="http://schemas.microsoft.com/office/drawing/2014/main" id="{09310AFF-852C-45BC-A824-EC735EA7E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5664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5" name="AutoShape 45">
            <a:extLst>
              <a:ext uri="{FF2B5EF4-FFF2-40B4-BE49-F238E27FC236}">
                <a16:creationId xmlns:a16="http://schemas.microsoft.com/office/drawing/2014/main" id="{B8E8CABD-2A28-4DE5-9DA6-F758BC5C9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533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6" name="AutoShape 46">
            <a:extLst>
              <a:ext uri="{FF2B5EF4-FFF2-40B4-BE49-F238E27FC236}">
                <a16:creationId xmlns:a16="http://schemas.microsoft.com/office/drawing/2014/main" id="{E6E45D55-B1E0-4793-9F47-E58B1BFD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1619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87" name="AutoShape 47">
            <a:extLst>
              <a:ext uri="{FF2B5EF4-FFF2-40B4-BE49-F238E27FC236}">
                <a16:creationId xmlns:a16="http://schemas.microsoft.com/office/drawing/2014/main" id="{76439A5A-2F45-421A-8CC2-89F0C1A70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888" name="AutoShape 48">
            <a:extLst>
              <a:ext uri="{FF2B5EF4-FFF2-40B4-BE49-F238E27FC236}">
                <a16:creationId xmlns:a16="http://schemas.microsoft.com/office/drawing/2014/main" id="{C7C3753D-6369-470B-83DC-1B9C3321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1" y="685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89" name="AutoShape 49">
            <a:extLst>
              <a:ext uri="{FF2B5EF4-FFF2-40B4-BE49-F238E27FC236}">
                <a16:creationId xmlns:a16="http://schemas.microsoft.com/office/drawing/2014/main" id="{D1688F0C-081F-4C8E-8974-68AA46AE1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90" name="AutoShape 50">
            <a:extLst>
              <a:ext uri="{FF2B5EF4-FFF2-40B4-BE49-F238E27FC236}">
                <a16:creationId xmlns:a16="http://schemas.microsoft.com/office/drawing/2014/main" id="{189F3E82-37BB-4337-9BC4-AF36C164A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91" name="AutoShape 51">
            <a:extLst>
              <a:ext uri="{FF2B5EF4-FFF2-40B4-BE49-F238E27FC236}">
                <a16:creationId xmlns:a16="http://schemas.microsoft.com/office/drawing/2014/main" id="{BA82DF50-F77D-43CC-84EF-883ADEB5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6096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5892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D52D81A1-AEAF-4686-8687-244B21E0ACE1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4" name="WordArt 53">
            <a:extLst>
              <a:ext uri="{FF2B5EF4-FFF2-40B4-BE49-F238E27FC236}">
                <a16:creationId xmlns:a16="http://schemas.microsoft.com/office/drawing/2014/main" id="{40534FF0-36AF-4BC9-BCB8-AE7579897F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362200"/>
            <a:ext cx="7696200" cy="259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chữ cái</a:t>
            </a:r>
            <a:endParaRPr lang="en-US" sz="32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5" name="WordArt 54">
            <a:extLst>
              <a:ext uri="{FF2B5EF4-FFF2-40B4-BE49-F238E27FC236}">
                <a16:creationId xmlns:a16="http://schemas.microsoft.com/office/drawing/2014/main" id="{F11BF486-69C1-4AAE-B5FD-F45235485E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1295400"/>
            <a:ext cx="42672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  <a:endParaRPr lang="en-US" sz="3600" kern="1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95" name="1.DUONG E DI.MID">
            <a:hlinkClick r:id="" action="ppaction://media"/>
            <a:extLst>
              <a:ext uri="{FF2B5EF4-FFF2-40B4-BE49-F238E27FC236}">
                <a16:creationId xmlns:a16="http://schemas.microsoft.com/office/drawing/2014/main" id="{C956263E-93F6-474E-8834-8ACB5EC8ADE5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146175"/>
            <a:ext cx="91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" y="19049"/>
            <a:ext cx="12082616" cy="6848475"/>
          </a:xfrm>
          <a:prstGeom prst="rect">
            <a:avLst/>
          </a:prstGeom>
        </p:spPr>
      </p:pic>
      <p:sp>
        <p:nvSpPr>
          <p:cNvPr id="36" name="WordArt 53">
            <a:extLst>
              <a:ext uri="{FF2B5EF4-FFF2-40B4-BE49-F238E27FC236}">
                <a16:creationId xmlns:a16="http://schemas.microsoft.com/office/drawing/2014/main" id="{40534FF0-36AF-4BC9-BCB8-AE7579897F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514600"/>
            <a:ext cx="7696200" cy="259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THƠ</a:t>
            </a:r>
            <a:endParaRPr lang="en-US" sz="32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WordArt 54">
            <a:extLst>
              <a:ext uri="{FF2B5EF4-FFF2-40B4-BE49-F238E27FC236}">
                <a16:creationId xmlns:a16="http://schemas.microsoft.com/office/drawing/2014/main" id="{F11BF486-69C1-4AAE-B5FD-F45235485E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1447800"/>
            <a:ext cx="42672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  <a:endParaRPr lang="en-US" sz="3600" kern="1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5" name="tro choi am nhac.wav"/>
          </p:stSnd>
        </p:sndAc>
      </p:transition>
    </mc:Choice>
    <mc:Fallback xmlns="">
      <p:transition spd="slow">
        <p:fade/>
        <p:sndAc>
          <p:stSnd>
            <p:snd r:embed="rId11" name="tro choi am nha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6"/>
                </p:tgtEl>
              </p:cMediaNode>
            </p:audio>
            <p:audio>
              <p:cMediaNode>
                <p:cTn id="106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66"/>
                </p:tgtEl>
              </p:cMediaNode>
            </p:audio>
            <p:audio>
              <p:cMediaNode>
                <p:cTn id="10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92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2024" fill="hold"/>
                                        <p:tgtEl>
                                          <p:spTgt spid="35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95"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95"/>
                </p:tgtEl>
              </p:cMediaNode>
            </p:audio>
          </p:childTnLst>
        </p:cTn>
      </p:par>
    </p:tnLst>
    <p:bldLst>
      <p:bldP spid="35860" grpId="0" animBg="1"/>
      <p:bldP spid="35862" grpId="0" animBg="1"/>
      <p:bldP spid="35863" grpId="0" animBg="1"/>
      <p:bldP spid="35864" grpId="0" animBg="1"/>
      <p:bldP spid="35886" grpId="0" animBg="1"/>
      <p:bldP spid="35888" grpId="0" animBg="1"/>
      <p:bldP spid="35889" grpId="0" animBg="1"/>
      <p:bldP spid="358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èo đi câu cá | Bài thơ Mèo đi câu cá (Thái Hoàng Linh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928733" y="6176963"/>
            <a:ext cx="1167787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9436" y="658574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 em mèo trắng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ra sông cái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7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4478" cy="7028761"/>
          </a:xfrm>
          <a:prstGeom prst="rect">
            <a:avLst/>
          </a:prstGeom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10928733" y="6176963"/>
            <a:ext cx="1167787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1277" y="230188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giói thổi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 có em rồi.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37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928733" y="6176963"/>
            <a:ext cx="1167787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75272" y="45522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980" y="0"/>
            <a:ext cx="12503980" cy="7736495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928733" y="6176963"/>
            <a:ext cx="1167787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53801" y="112991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khóc meo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ình nền mầm non dễ thường, đáng yêu đầy màu sắ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5728" y="1459855"/>
            <a:ext cx="6388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đọc thơ theo hình thức nối tiếp, rap,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ạc cụ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092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Kết quả học tại nhà của các bạn nhỏ khối mẫu giáo bé trường mầm non Phú  T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ình nền mầm non dễ thường, đáng yêu đầy màu sắ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53">
            <a:extLst>
              <a:ext uri="{FF2B5EF4-FFF2-40B4-BE49-F238E27FC236}">
                <a16:creationId xmlns:a16="http://schemas.microsoft.com/office/drawing/2014/main" id="{40534FF0-36AF-4BC9-BCB8-AE7579897F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84490" y="1244401"/>
            <a:ext cx="5441324" cy="118150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Trẻ diễn kịch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2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A3DAFD-A4F6-4311-AC2F-D5DD92C424D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371600"/>
            <a:ext cx="2971800" cy="1981200"/>
            <a:chOff x="1992" y="960"/>
            <a:chExt cx="1200" cy="600"/>
          </a:xfrm>
        </p:grpSpPr>
        <p:pic>
          <p:nvPicPr>
            <p:cNvPr id="43044" name="Picture 4" descr="HOAVAN~1">
              <a:extLst>
                <a:ext uri="{FF2B5EF4-FFF2-40B4-BE49-F238E27FC236}">
                  <a16:creationId xmlns:a16="http://schemas.microsoft.com/office/drawing/2014/main" id="{7B6D04AE-8308-407A-8D9F-6862DD7850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5" descr="HOAVAN~1">
              <a:extLst>
                <a:ext uri="{FF2B5EF4-FFF2-40B4-BE49-F238E27FC236}">
                  <a16:creationId xmlns:a16="http://schemas.microsoft.com/office/drawing/2014/main" id="{A6AFE8D0-9D4D-47CF-9523-8CB431CA10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6" name="Picture 6" descr="HOAVAN~1">
              <a:extLst>
                <a:ext uri="{FF2B5EF4-FFF2-40B4-BE49-F238E27FC236}">
                  <a16:creationId xmlns:a16="http://schemas.microsoft.com/office/drawing/2014/main" id="{15341026-9DD5-4A6E-AFD5-4AE8967769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Picture 10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CB1677A2-40BA-41BD-B917-6C8713789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3" y="5943600"/>
            <a:ext cx="15780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1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BD377A71-FA65-45EC-B056-E3C52A5F0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2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D5252BCC-33D3-4BE8-B3B8-7704461C5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BC03CD57-BDED-4F75-BE22-41DB24827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4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44A30A57-70E2-4EC4-8911-7964FC83E6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5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0297C2A6-03AB-4CC1-9B38-74CFF5BD70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943600"/>
            <a:ext cx="1557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Firewrk8">
            <a:extLst>
              <a:ext uri="{FF2B5EF4-FFF2-40B4-BE49-F238E27FC236}">
                <a16:creationId xmlns:a16="http://schemas.microsoft.com/office/drawing/2014/main" id="{498F2AF1-63A3-4113-87AD-44FD9794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Firewrk8">
            <a:extLst>
              <a:ext uri="{FF2B5EF4-FFF2-40B4-BE49-F238E27FC236}">
                <a16:creationId xmlns:a16="http://schemas.microsoft.com/office/drawing/2014/main" id="{D8614CDE-44B3-4849-B66B-A3021A30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9050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Firewrk5">
            <a:extLst>
              <a:ext uri="{FF2B5EF4-FFF2-40B4-BE49-F238E27FC236}">
                <a16:creationId xmlns:a16="http://schemas.microsoft.com/office/drawing/2014/main" id="{3BB37FFE-19FC-42E8-9277-99149A19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Firewrk5">
            <a:extLst>
              <a:ext uri="{FF2B5EF4-FFF2-40B4-BE49-F238E27FC236}">
                <a16:creationId xmlns:a16="http://schemas.microsoft.com/office/drawing/2014/main" id="{8B22855C-E5C9-479B-9135-F07FBB2A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76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Firewrk8">
            <a:extLst>
              <a:ext uri="{FF2B5EF4-FFF2-40B4-BE49-F238E27FC236}">
                <a16:creationId xmlns:a16="http://schemas.microsoft.com/office/drawing/2014/main" id="{F660993C-C67B-4787-BF78-E04A35B8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21" descr="heartandleafbar">
            <a:extLst>
              <a:ext uri="{FF2B5EF4-FFF2-40B4-BE49-F238E27FC236}">
                <a16:creationId xmlns:a16="http://schemas.microsoft.com/office/drawing/2014/main" id="{C36CEE93-7C95-4C77-838E-80131B86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810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2" descr="heartandleafbar">
            <a:extLst>
              <a:ext uri="{FF2B5EF4-FFF2-40B4-BE49-F238E27FC236}">
                <a16:creationId xmlns:a16="http://schemas.microsoft.com/office/drawing/2014/main" id="{3049EC4B-3B9F-4A3D-865E-FD409387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0" y="3810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23" descr="heartandleafbar">
            <a:extLst>
              <a:ext uri="{FF2B5EF4-FFF2-40B4-BE49-F238E27FC236}">
                <a16:creationId xmlns:a16="http://schemas.microsoft.com/office/drawing/2014/main" id="{E2F27FE0-8CA9-4D86-9606-8D228B18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929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24" descr="heartandleafbar">
            <a:extLst>
              <a:ext uri="{FF2B5EF4-FFF2-40B4-BE49-F238E27FC236}">
                <a16:creationId xmlns:a16="http://schemas.microsoft.com/office/drawing/2014/main" id="{CE468D84-29D2-4AFD-BE8B-14B6F1CB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25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F56DE628-6A1C-4E62-BD0E-7E19AFC2E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26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E3CB9E38-27F8-4976-9453-D98F2F8B8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3" y="0"/>
            <a:ext cx="15780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27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4BEDA863-A03A-4BDA-8F9C-A90ADEE31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2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E70A3356-6506-4B3C-918D-820CF2DEB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799" y="0"/>
            <a:ext cx="1565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29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1BE017CB-400E-4145-871A-EE11AE331F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1242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30" descr="Firewrk8">
            <a:extLst>
              <a:ext uri="{FF2B5EF4-FFF2-40B4-BE49-F238E27FC236}">
                <a16:creationId xmlns:a16="http://schemas.microsoft.com/office/drawing/2014/main" id="{89D6AD1F-BE1B-42CF-A2AC-2AB6737C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054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31" descr="Firewrk8">
            <a:extLst>
              <a:ext uri="{FF2B5EF4-FFF2-40B4-BE49-F238E27FC236}">
                <a16:creationId xmlns:a16="http://schemas.microsoft.com/office/drawing/2014/main" id="{70B88FD1-3E89-411D-A2EB-449C6F43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816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Firewrk8">
            <a:extLst>
              <a:ext uri="{FF2B5EF4-FFF2-40B4-BE49-F238E27FC236}">
                <a16:creationId xmlns:a16="http://schemas.microsoft.com/office/drawing/2014/main" id="{1536506A-7DBF-4598-9328-49B10D2F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2202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33" descr="Firewrk8">
            <a:extLst>
              <a:ext uri="{FF2B5EF4-FFF2-40B4-BE49-F238E27FC236}">
                <a16:creationId xmlns:a16="http://schemas.microsoft.com/office/drawing/2014/main" id="{190400D6-67D8-4E4D-9526-FA2F75DA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313113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Firewrk8">
            <a:extLst>
              <a:ext uri="{FF2B5EF4-FFF2-40B4-BE49-F238E27FC236}">
                <a16:creationId xmlns:a16="http://schemas.microsoft.com/office/drawing/2014/main" id="{66B90E68-B624-49CA-87B3-5E3798FD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Picture 33" descr="Card043">
            <a:extLst>
              <a:ext uri="{FF2B5EF4-FFF2-40B4-BE49-F238E27FC236}">
                <a16:creationId xmlns:a16="http://schemas.microsoft.com/office/drawing/2014/main" id="{7D37F812-8BFB-4E1B-A5EF-D7D50098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Picture 34" descr="Card043">
            <a:extLst>
              <a:ext uri="{FF2B5EF4-FFF2-40B4-BE49-F238E27FC236}">
                <a16:creationId xmlns:a16="http://schemas.microsoft.com/office/drawing/2014/main" id="{E7195433-A704-424C-B29A-AB4012F9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8" name="Picture 35" descr="Card043">
            <a:extLst>
              <a:ext uri="{FF2B5EF4-FFF2-40B4-BE49-F238E27FC236}">
                <a16:creationId xmlns:a16="http://schemas.microsoft.com/office/drawing/2014/main" id="{D90DBF96-10DB-4C38-9E5F-7283E743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9" name="Picture 36" descr="Picture10">
            <a:extLst>
              <a:ext uri="{FF2B5EF4-FFF2-40B4-BE49-F238E27FC236}">
                <a16:creationId xmlns:a16="http://schemas.microsoft.com/office/drawing/2014/main" id="{B8479735-C788-492B-BF3E-764CA8C5D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430464"/>
            <a:ext cx="22225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WordArt 7">
            <a:extLst>
              <a:ext uri="{FF2B5EF4-FFF2-40B4-BE49-F238E27FC236}">
                <a16:creationId xmlns:a16="http://schemas.microsoft.com/office/drawing/2014/main" id="{458B46D9-A4EC-456A-AAC5-26C433169B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70138" y="931863"/>
            <a:ext cx="72771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FF"/>
                </a:solidFill>
                <a:cs typeface="Arial" panose="020B0604020202020204" pitchFamily="34" charset="0"/>
              </a:rPr>
              <a:t>      Tiết học đến đây là kết thúc</a:t>
            </a:r>
          </a:p>
        </p:txBody>
      </p:sp>
      <p:sp>
        <p:nvSpPr>
          <p:cNvPr id="150565" name="WordArt 37">
            <a:extLst>
              <a:ext uri="{FF2B5EF4-FFF2-40B4-BE49-F238E27FC236}">
                <a16:creationId xmlns:a16="http://schemas.microsoft.com/office/drawing/2014/main" id="{D74B55F1-BC01-4C3F-8DC7-EF7680279D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5963" y="5041900"/>
            <a:ext cx="8153400" cy="1143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chăm ngoan học giỏi</a:t>
            </a:r>
          </a:p>
        </p:txBody>
      </p:sp>
      <p:pic>
        <p:nvPicPr>
          <p:cNvPr id="45065" name="Picture 9" descr="25543ne2">
            <a:extLst>
              <a:ext uri="{FF2B5EF4-FFF2-40B4-BE49-F238E27FC236}">
                <a16:creationId xmlns:a16="http://schemas.microsoft.com/office/drawing/2014/main" id="{AF013D51-C5D9-4E88-A8FC-4626892B3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430464"/>
            <a:ext cx="13716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25543ne2">
            <a:extLst>
              <a:ext uri="{FF2B5EF4-FFF2-40B4-BE49-F238E27FC236}">
                <a16:creationId xmlns:a16="http://schemas.microsoft.com/office/drawing/2014/main" id="{78C391C4-E03B-4DBC-B596-D92B8C179C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2852739"/>
            <a:ext cx="1371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3530-2689-487E-86D8-FCDDDD97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9102010174810202">
            <a:extLst>
              <a:ext uri="{FF2B5EF4-FFF2-40B4-BE49-F238E27FC236}">
                <a16:creationId xmlns:a16="http://schemas.microsoft.com/office/drawing/2014/main" id="{E1647588-7775-4EDC-B528-6F07E276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CF815C-100D-4F54-88F4-2366CB8B8D65}"/>
              </a:ext>
            </a:extLst>
          </p:cNvPr>
          <p:cNvSpPr/>
          <p:nvPr/>
        </p:nvSpPr>
        <p:spPr>
          <a:xfrm>
            <a:off x="3760122" y="2301206"/>
            <a:ext cx="67457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FF0000"/>
                </a:solidFill>
              </a:rPr>
              <a:t>Chương trình gồm </a:t>
            </a:r>
            <a:r>
              <a:rPr lang="vi-VN" altLang="vi-VN" sz="3600" b="1" i="1" dirty="0">
                <a:solidFill>
                  <a:srgbClr val="FF0000"/>
                </a:solidFill>
              </a:rPr>
              <a:t>2 </a:t>
            </a:r>
            <a:r>
              <a:rPr lang="en-US" altLang="vi-VN" sz="3600" b="1" i="1" dirty="0">
                <a:solidFill>
                  <a:srgbClr val="FF0000"/>
                </a:solidFill>
              </a:rPr>
              <a:t>phần: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vi-VN" sz="3600" b="1" i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3600" b="1" i="1" dirty="0">
                <a:solidFill>
                  <a:srgbClr val="FF0000"/>
                </a:solidFill>
              </a:rPr>
              <a:t>Phần 1: Cùng bé thưởng thức</a:t>
            </a:r>
          </a:p>
          <a:p>
            <a:pPr>
              <a:spcBef>
                <a:spcPct val="0"/>
              </a:spcBef>
              <a:buFontTx/>
              <a:buNone/>
            </a:pPr>
            <a:endParaRPr lang="vi-VN" altLang="vi-VN" sz="3600" b="1" i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3600" b="1" i="1" dirty="0">
                <a:solidFill>
                  <a:srgbClr val="FF0000"/>
                </a:solidFill>
              </a:rPr>
              <a:t>Phần 2: Thể hiện tài năng</a:t>
            </a:r>
          </a:p>
        </p:txBody>
      </p:sp>
    </p:spTree>
    <p:extLst>
      <p:ext uri="{BB962C8B-B14F-4D97-AF65-F5344CB8AC3E}">
        <p14:creationId xmlns:p14="http://schemas.microsoft.com/office/powerpoint/2010/main" val="16726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" y="19049"/>
            <a:ext cx="12082616" cy="684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329" y="1620704"/>
            <a:ext cx="2815243" cy="2829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7899" y="1702286"/>
            <a:ext cx="1913756" cy="246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34199">
            <a:off x="8038948" y="3897612"/>
            <a:ext cx="3048000" cy="1747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4140">
            <a:off x="2813607" y="4017141"/>
            <a:ext cx="3048000" cy="17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7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995" y="2725778"/>
            <a:ext cx="847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Cô đọc thơ :Kết hợp hình ảnh minh họa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65C2D-189D-45FA-9988-804400DEC797}"/>
              </a:ext>
            </a:extLst>
          </p:cNvPr>
          <p:cNvSpPr/>
          <p:nvPr/>
        </p:nvSpPr>
        <p:spPr>
          <a:xfrm>
            <a:off x="317964" y="1520455"/>
            <a:ext cx="86100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vi-VN" sz="4800" b="1" i="1" dirty="0">
                <a:solidFill>
                  <a:srgbClr val="0070C0"/>
                </a:solidFill>
              </a:rPr>
              <a:t>Phần 1: </a:t>
            </a:r>
            <a:r>
              <a:rPr lang="vi-VN" altLang="vi-VN" sz="4800" b="1" i="1" dirty="0">
                <a:solidFill>
                  <a:srgbClr val="0070C0"/>
                </a:solidFill>
              </a:rPr>
              <a:t>Cùng bé thưởng thức</a:t>
            </a:r>
          </a:p>
        </p:txBody>
      </p:sp>
    </p:spTree>
    <p:extLst>
      <p:ext uri="{BB962C8B-B14F-4D97-AF65-F5344CB8AC3E}">
        <p14:creationId xmlns:p14="http://schemas.microsoft.com/office/powerpoint/2010/main" val="19934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mmer landscape with flowers and trees Stock Vector Image by ©G.Wolf  #88355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12192001" cy="68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meo e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275" y="2841166"/>
            <a:ext cx="47339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Untitled-1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997" y="3203155"/>
            <a:ext cx="495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25782 -0.0006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4375 -0.0055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River and riverside landscape vector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 rot="174390">
            <a:off x="1331673" y="1836215"/>
            <a:ext cx="3989510" cy="5824538"/>
            <a:chOff x="240" y="1104"/>
            <a:chExt cx="4944" cy="3669"/>
          </a:xfrm>
        </p:grpSpPr>
        <p:pic>
          <p:nvPicPr>
            <p:cNvPr id="4" name="Picture 8" descr="meo anh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2663" cy="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392" y="1728"/>
              <a:ext cx="3792" cy="3045"/>
              <a:chOff x="1392" y="1728"/>
              <a:chExt cx="3792" cy="3045"/>
            </a:xfrm>
          </p:grpSpPr>
          <p:pic>
            <p:nvPicPr>
              <p:cNvPr id="6" name="Picture 10" descr="can cau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728"/>
                <a:ext cx="3792" cy="3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Freeform 12"/>
              <p:cNvSpPr>
                <a:spLocks/>
              </p:cNvSpPr>
              <p:nvPr/>
            </p:nvSpPr>
            <p:spPr bwMode="auto">
              <a:xfrm>
                <a:off x="4732" y="3210"/>
                <a:ext cx="9" cy="415"/>
              </a:xfrm>
              <a:custGeom>
                <a:avLst/>
                <a:gdLst>
                  <a:gd name="T0" fmla="*/ 9 w 9"/>
                  <a:gd name="T1" fmla="*/ 0 h 415"/>
                  <a:gd name="T2" fmla="*/ 2 w 9"/>
                  <a:gd name="T3" fmla="*/ 415 h 415"/>
                  <a:gd name="T4" fmla="*/ 0 60000 65536"/>
                  <a:gd name="T5" fmla="*/ 0 60000 65536"/>
                  <a:gd name="T6" fmla="*/ 0 w 9"/>
                  <a:gd name="T7" fmla="*/ 0 h 415"/>
                  <a:gd name="T8" fmla="*/ 9 w 9"/>
                  <a:gd name="T9" fmla="*/ 415 h 4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415">
                    <a:moveTo>
                      <a:pt x="9" y="0"/>
                    </a:moveTo>
                    <a:cubicBezTo>
                      <a:pt x="0" y="279"/>
                      <a:pt x="2" y="141"/>
                      <a:pt x="2" y="415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3667" y="2799"/>
                <a:ext cx="1103" cy="427"/>
              </a:xfrm>
              <a:custGeom>
                <a:avLst/>
                <a:gdLst>
                  <a:gd name="T0" fmla="*/ 1103 w 1103"/>
                  <a:gd name="T1" fmla="*/ 425 h 427"/>
                  <a:gd name="T2" fmla="*/ 990 w 1103"/>
                  <a:gd name="T3" fmla="*/ 418 h 427"/>
                  <a:gd name="T4" fmla="*/ 983 w 1103"/>
                  <a:gd name="T5" fmla="*/ 397 h 427"/>
                  <a:gd name="T6" fmla="*/ 920 w 1103"/>
                  <a:gd name="T7" fmla="*/ 383 h 427"/>
                  <a:gd name="T8" fmla="*/ 758 w 1103"/>
                  <a:gd name="T9" fmla="*/ 306 h 427"/>
                  <a:gd name="T10" fmla="*/ 681 w 1103"/>
                  <a:gd name="T11" fmla="*/ 264 h 427"/>
                  <a:gd name="T12" fmla="*/ 541 w 1103"/>
                  <a:gd name="T13" fmla="*/ 214 h 427"/>
                  <a:gd name="T14" fmla="*/ 505 w 1103"/>
                  <a:gd name="T15" fmla="*/ 186 h 427"/>
                  <a:gd name="T16" fmla="*/ 442 w 1103"/>
                  <a:gd name="T17" fmla="*/ 165 h 427"/>
                  <a:gd name="T18" fmla="*/ 281 w 1103"/>
                  <a:gd name="T19" fmla="*/ 102 h 427"/>
                  <a:gd name="T20" fmla="*/ 210 w 1103"/>
                  <a:gd name="T21" fmla="*/ 60 h 427"/>
                  <a:gd name="T22" fmla="*/ 147 w 1103"/>
                  <a:gd name="T23" fmla="*/ 39 h 427"/>
                  <a:gd name="T24" fmla="*/ 84 w 1103"/>
                  <a:gd name="T25" fmla="*/ 4 h 427"/>
                  <a:gd name="T26" fmla="*/ 0 w 1103"/>
                  <a:gd name="T27" fmla="*/ 4 h 4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03"/>
                  <a:gd name="T43" fmla="*/ 0 h 427"/>
                  <a:gd name="T44" fmla="*/ 1103 w 1103"/>
                  <a:gd name="T45" fmla="*/ 427 h 42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03" h="427">
                    <a:moveTo>
                      <a:pt x="1103" y="425"/>
                    </a:moveTo>
                    <a:cubicBezTo>
                      <a:pt x="1065" y="423"/>
                      <a:pt x="1027" y="427"/>
                      <a:pt x="990" y="418"/>
                    </a:cubicBezTo>
                    <a:cubicBezTo>
                      <a:pt x="983" y="416"/>
                      <a:pt x="989" y="401"/>
                      <a:pt x="983" y="397"/>
                    </a:cubicBezTo>
                    <a:cubicBezTo>
                      <a:pt x="964" y="386"/>
                      <a:pt x="940" y="390"/>
                      <a:pt x="920" y="383"/>
                    </a:cubicBezTo>
                    <a:cubicBezTo>
                      <a:pt x="881" y="324"/>
                      <a:pt x="811" y="341"/>
                      <a:pt x="758" y="306"/>
                    </a:cubicBezTo>
                    <a:cubicBezTo>
                      <a:pt x="723" y="283"/>
                      <a:pt x="725" y="273"/>
                      <a:pt x="681" y="264"/>
                    </a:cubicBezTo>
                    <a:cubicBezTo>
                      <a:pt x="637" y="235"/>
                      <a:pt x="587" y="237"/>
                      <a:pt x="541" y="214"/>
                    </a:cubicBezTo>
                    <a:cubicBezTo>
                      <a:pt x="527" y="207"/>
                      <a:pt x="519" y="193"/>
                      <a:pt x="505" y="186"/>
                    </a:cubicBezTo>
                    <a:cubicBezTo>
                      <a:pt x="485" y="176"/>
                      <a:pt x="460" y="177"/>
                      <a:pt x="442" y="165"/>
                    </a:cubicBezTo>
                    <a:cubicBezTo>
                      <a:pt x="388" y="129"/>
                      <a:pt x="346" y="110"/>
                      <a:pt x="281" y="102"/>
                    </a:cubicBezTo>
                    <a:cubicBezTo>
                      <a:pt x="163" y="63"/>
                      <a:pt x="307" y="117"/>
                      <a:pt x="210" y="60"/>
                    </a:cubicBezTo>
                    <a:cubicBezTo>
                      <a:pt x="191" y="49"/>
                      <a:pt x="168" y="46"/>
                      <a:pt x="147" y="39"/>
                    </a:cubicBezTo>
                    <a:cubicBezTo>
                      <a:pt x="129" y="33"/>
                      <a:pt x="103" y="7"/>
                      <a:pt x="84" y="4"/>
                    </a:cubicBezTo>
                    <a:cubicBezTo>
                      <a:pt x="56" y="0"/>
                      <a:pt x="28" y="4"/>
                      <a:pt x="0" y="4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16" descr="cai g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90" flipH="1">
            <a:off x="1234690" y="4550985"/>
            <a:ext cx="66912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River Bank Images – Browse 4,055,496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87185" y="1234138"/>
            <a:ext cx="3266156" cy="28374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Untitled-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21" y="1116642"/>
            <a:ext cx="3169026" cy="36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0716 -0.0002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River and riverside landscape vector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209249" y="2859614"/>
            <a:ext cx="2487765" cy="1420194"/>
          </a:xfrm>
          <a:prstGeom prst="rect">
            <a:avLst/>
          </a:prstGeom>
        </p:spPr>
      </p:pic>
      <p:pic>
        <p:nvPicPr>
          <p:cNvPr id="5" name="Picture 16" descr="cai g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90" flipH="1">
            <a:off x="3398341" y="3031278"/>
            <a:ext cx="66912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978" y="3015354"/>
            <a:ext cx="2839750" cy="1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7662 L 0.06888 0.07662 C 0.10117 0.07662 0.13737 0.05625 0.17006 0.05324 C 0.1944 0.05324 0.23867 0.07222 0.25925 0.07222 C 0.28711 0.07222 0.31576 0.06644 0.36849 0.06644 L 0.40482 -0.16204 L 0.44545 0.11366 L 0.49388 0.07662 L 0.53451 0.06644 L 0.63151 0.07523 C 0.67631 0.07083 0.7125 0.05185 0.75703 0.04421 C 0.77344 0.04282 0.80977 0.0412 0.83386 0.04421 C 0.85834 0.04745 0.87865 0.06782 0.88659 0.06921 C 0.8987 0.07523 0.92722 0.06921 0.94323 0.07222 L 0.96784 0.07662 L 1.01237 0.07662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12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Mountain Landscape View Vector Illustration Stock Illustration -  Illustration of rock, mountains: 151899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tho b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84" y="3430288"/>
            <a:ext cx="21018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tho ba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5" y="2688627"/>
            <a:ext cx="2692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ho ba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472977"/>
            <a:ext cx="24384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qua b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60" y="4714277"/>
            <a:ext cx="18240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02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0.14791 L 0.0414 0.10254 L 0.07539 -0.01875 L 0.10833 0.10254 L 0.19935 0.14791 L 0.10833 0.19328 L 0.07539 0.31458 L 0.0414 0.19328 L -0.04961 0.14791 Z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9101 -0.04537 L 0.125 -0.16666 L 0.15794 -0.04537 L 0.24895 -4.81481E-6 L 0.15794 0.04538 L 0.125 0.16667 L 0.09101 0.04538 L 3.54167E-6 -4.81481E-6 Z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9101 -0.04537 L 0.125 -0.16667 L 0.15794 -0.04537 L 0.24895 3.7037E-6 L 0.15794 0.04537 L 0.125 0.16666 L 0.09101 0.04537 L 4.79167E-6 3.7037E-6 Z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9101 -0.04537 L 0.125 -0.16667 L 0.15794 -0.04537 L 0.24896 2.22222E-6 L 0.15794 0.04537 L 0.125 0.16666 L 0.09101 0.04537 L 3.33333E-6 2.22222E-6 Z " pathEditMode="relative" rAng="0" ptsTypes="AAAAAAAA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C 0.00598 0.0081 0.01093 0.01458 0.01497 0.02268 C 0.02005 0.01458 0.02395 0.0081 0.02994 3.7037E-6 C 0.06497 -0.04676 0.10703 -0.06667 0.12395 -0.04537 C 0.13997 -0.02269 0.125 0.03333 0.08997 0.08009 C 0.08398 0.08657 0.07903 0.09328 0.07304 0.1 C 0.07903 0.10532 0.08398 0.11203 0.08997 0.1199 C 0.125 0.16666 0.13997 0.22268 0.12395 0.24398 C 0.10703 0.26666 0.06497 0.24676 0.02994 0.2 C 0.02395 0.19189 0.02005 0.18541 0.01497 0.17731 C 0.01093 0.18541 0.00598 0.19189 4.79167E-6 0.2 C -0.03503 0.24676 -0.07696 0.26666 -0.09402 0.24398 C -0.11003 0.22268 -0.09506 0.16666 -0.06003 0.1199 C -0.05404 0.11203 -0.04896 0.10532 -0.04297 0.1 C -0.04896 0.09328 -0.05404 0.08657 -0.06003 0.08009 C -0.09506 0.03333 -0.11003 -0.02269 -0.09402 -0.04537 C -0.07696 -0.06667 -0.03503 -0.04676 4.79167E-6 3.7037E-6 Z " pathEditMode="relative" rAng="0" ptsTypes="AAAAAAAAAAAAAAAAA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C 0.00599 0.00811 0.01093 0.01459 0.01497 0.02269 C 0.02005 0.01459 0.02395 0.00811 0.02994 -4.81481E-6 C 0.06497 -0.04675 0.10703 -0.06666 0.12395 -0.04537 C 0.13997 -0.02268 0.125 0.03334 0.08997 0.0801 C 0.08398 0.08658 0.07903 0.09329 0.07304 0.1 C 0.07903 0.10533 0.08398 0.11204 0.08997 0.11991 C 0.125 0.16667 0.13997 0.22269 0.12395 0.24399 C 0.10703 0.26667 0.06497 0.24676 0.02994 0.2 C 0.02395 0.1919 0.02005 0.18542 0.01497 0.17732 C 0.01093 0.18542 0.00599 0.1919 3.54167E-6 0.2 C -0.03503 0.24676 -0.07696 0.26667 -0.09401 0.24399 C -0.11003 0.22269 -0.09506 0.16667 -0.06003 0.11991 C -0.05404 0.11204 -0.04896 0.10533 -0.04297 0.1 C -0.04896 0.09329 -0.05404 0.08658 -0.06003 0.0801 C -0.09506 0.03334 -0.11003 -0.02268 -0.09401 -0.04537 C -0.07696 -0.06666 -0.03503 -0.04675 3.54167E-6 -4.81481E-6 Z " pathEditMode="relative" rAng="0" ptsTypes="AAAAAAAAAAAAAAA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599 0.0081 0.01093 0.01458 0.01497 0.02268 C 0.02005 0.01458 0.02396 0.0081 0.02994 2.22222E-6 C 0.06497 -0.04676 0.10703 -0.06667 0.12396 -0.04537 C 0.13997 -0.02269 0.125 0.03333 0.08997 0.08009 C 0.08398 0.08657 0.07903 0.09328 0.07304 0.1 C 0.07903 0.10532 0.08398 0.11203 0.08997 0.11991 C 0.125 0.16666 0.13997 0.22268 0.12396 0.24398 C 0.10703 0.26666 0.06497 0.24676 0.02994 0.2 C 0.02396 0.1919 0.02005 0.18541 0.01497 0.17731 C 0.01093 0.18541 0.00599 0.1919 3.33333E-6 0.2 C -0.03503 0.24676 -0.07696 0.26666 -0.09401 0.24398 C -0.11003 0.22268 -0.09506 0.16666 -0.06003 0.11991 C -0.05404 0.11203 -0.04896 0.10532 -0.04297 0.1 C -0.04896 0.09328 -0.05404 0.08657 -0.06003 0.08009 C -0.09506 0.03333 -0.11003 -0.02269 -0.09401 -0.04537 C -0.07696 -0.06667 -0.03503 -0.04676 3.33333E-6 2.22222E-6 Z " pathEditMode="relative" rAng="0" ptsTypes="AAAAAAAAAAAAAAAAA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C 0.00599 0.0081 0.01093 0.01458 0.01497 0.02268 C 0.02005 0.01458 0.02395 0.0081 0.02994 2.22222E-6 C 0.06497 -0.04676 0.10703 -0.06667 0.12395 -0.04537 C 0.13997 -0.02269 0.125 0.03333 0.08997 0.08009 C 0.08398 0.08657 0.07903 0.09328 0.07304 0.1 C 0.07903 0.10532 0.08398 0.11203 0.08997 0.11991 C 0.125 0.16666 0.13997 0.22268 0.12395 0.24398 C 0.10703 0.26666 0.06497 0.24676 0.02994 0.2 C 0.02395 0.1919 0.02005 0.18541 0.01497 0.17731 C 0.01093 0.18541 0.00599 0.1919 3.54167E-6 0.2 C -0.03503 0.24676 -0.07696 0.26666 -0.09401 0.24398 C -0.11003 0.22268 -0.09506 0.16666 -0.06003 0.11991 C -0.05404 0.11203 -0.04896 0.10532 -0.04297 0.1 C -0.04896 0.09328 -0.05404 0.08657 -0.06003 0.08009 C -0.09506 0.03333 -0.11003 -0.02269 -0.09401 -0.04537 C -0.07696 -0.06667 -0.03503 -0.04676 3.54167E-6 2.22222E-6 Z " pathEditMode="relative" rAng="0" ptsTypes="AAAAAAAAAAAAAAAAA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345</Words>
  <Application>Microsoft Office PowerPoint</Application>
  <PresentationFormat>Widescreen</PresentationFormat>
  <Paragraphs>45</Paragraphs>
  <Slides>26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.VnTime</vt:lpstr>
      <vt:lpstr>Impact</vt:lpstr>
      <vt:lpstr>Times New Roman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205</cp:revision>
  <dcterms:created xsi:type="dcterms:W3CDTF">2022-09-21T13:28:55Z</dcterms:created>
  <dcterms:modified xsi:type="dcterms:W3CDTF">2023-03-06T01:24:37Z</dcterms:modified>
</cp:coreProperties>
</file>